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Roboto-bold.fntdata"/><Relationship Id="rId10" Type="http://schemas.openxmlformats.org/officeDocument/2006/relationships/slide" Target="slides/slide6.xml"/><Relationship Id="rId21" Type="http://schemas.openxmlformats.org/officeDocument/2006/relationships/font" Target="fonts/Roboto-regular.fntdata"/><Relationship Id="rId13" Type="http://schemas.openxmlformats.org/officeDocument/2006/relationships/slide" Target="slides/slide9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8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Shape 26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2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Shape 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2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Shape 5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Shape 62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Char char="●"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Char char="○"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Char char="■"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Char char="●"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Char char="○"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Char char="■"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Char char="●"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Char char="○"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●"/>
              <a:defRPr/>
            </a:lvl1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Shape 76"/>
          <p:cNvSpPr txBox="1"/>
          <p:nvPr>
            <p:ph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Char char="●"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Char char="○"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Char char="■"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Char char="●"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Char char="○"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Char char="■"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Char char="●"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Char char="○"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bioconductor.org/help/docker/" TargetMode="External"/><Relationship Id="rId4" Type="http://schemas.openxmlformats.org/officeDocument/2006/relationships/hyperlink" Target="https://hub.docker.com/r/bioconducto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bioconductor.org/help/bioconductor-cloud-ami/" TargetMode="External"/><Relationship Id="rId4" Type="http://schemas.openxmlformats.org/officeDocument/2006/relationships/hyperlink" Target="https://aws.amazon.com/console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Dockers and AMI</a:t>
            </a:r>
          </a:p>
        </p:txBody>
      </p:sp>
      <p:sp>
        <p:nvSpPr>
          <p:cNvPr id="86" name="Shape 86"/>
          <p:cNvSpPr txBox="1"/>
          <p:nvPr>
            <p:ph idx="1" type="subTitle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Bioconductor User Resources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08:58:15.png"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725" y="152400"/>
            <a:ext cx="6224542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/>
          <p:nvPr/>
        </p:nvSpPr>
        <p:spPr>
          <a:xfrm>
            <a:off x="2314575" y="3909050"/>
            <a:ext cx="1172718" cy="360072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ctrTitle"/>
          </p:nvPr>
        </p:nvSpPr>
        <p:spPr>
          <a:xfrm>
            <a:off x="104325" y="211600"/>
            <a:ext cx="2549700" cy="838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Dockers</a:t>
            </a:r>
          </a:p>
        </p:txBody>
      </p:sp>
      <p:sp>
        <p:nvSpPr>
          <p:cNvPr id="98" name="Shape 98"/>
          <p:cNvSpPr txBox="1"/>
          <p:nvPr>
            <p:ph idx="1" type="subTitle"/>
          </p:nvPr>
        </p:nvSpPr>
        <p:spPr>
          <a:xfrm>
            <a:off x="186625" y="1225264"/>
            <a:ext cx="8222100" cy="935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https://bioconductor.org/help/docker/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https://hub.docker.com/r/bioconductor/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09:18:51.png"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8137" y="111250"/>
            <a:ext cx="478771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311700" y="1703325"/>
            <a:ext cx="8520600" cy="75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Maintained by Steffen Neumann: sneumann@ipb-halle.de</a:t>
            </a:r>
            <a:br>
              <a:rPr lang="en"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Maintained as part of the “PhenoMeNal, funded by Horizon2020 grant 654241”</a:t>
            </a:r>
          </a:p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396025" y="640775"/>
            <a:ext cx="4258500" cy="75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Arial"/>
              <a:buChar char="●"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bioconductor/devel_base2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Arial"/>
              <a:buChar char="●"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bioconductor/devel_core2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4573800" y="640775"/>
            <a:ext cx="4258500" cy="75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Arial"/>
              <a:buChar char="●"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bioconductor/release_base2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Font typeface="Arial"/>
              <a:buChar char="●"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bioconductor/release_core2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1" name="Shape 111"/>
          <p:cNvSpPr txBox="1"/>
          <p:nvPr>
            <p:ph type="title"/>
          </p:nvPr>
        </p:nvSpPr>
        <p:spPr>
          <a:xfrm>
            <a:off x="311700" y="39000"/>
            <a:ext cx="8520600" cy="45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Maintained by the Bioconductor Core Team: bioc-issue-bot@bioconductor.org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311700" y="2462325"/>
            <a:ext cx="38745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bioconductor/devel_protmetcore2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bioconductor/devel_metabolomics2</a:t>
            </a:r>
          </a:p>
        </p:txBody>
      </p:sp>
      <p:sp>
        <p:nvSpPr>
          <p:cNvPr id="113" name="Shape 113"/>
          <p:cNvSpPr txBox="1"/>
          <p:nvPr/>
        </p:nvSpPr>
        <p:spPr>
          <a:xfrm>
            <a:off x="4654525" y="2428350"/>
            <a:ext cx="43341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bioconductor/release_protmetcore2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bioconductor/release_metabolomics2</a:t>
            </a:r>
            <a:br>
              <a:rPr lang="en">
                <a:solidFill>
                  <a:schemeClr val="lt1"/>
                </a:solidFill>
              </a:rPr>
            </a:br>
          </a:p>
        </p:txBody>
      </p:sp>
      <p:sp>
        <p:nvSpPr>
          <p:cNvPr id="114" name="Shape 114"/>
          <p:cNvSpPr txBox="1"/>
          <p:nvPr>
            <p:ph type="title"/>
          </p:nvPr>
        </p:nvSpPr>
        <p:spPr>
          <a:xfrm>
            <a:off x="396025" y="3389975"/>
            <a:ext cx="8520600" cy="657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Maintained by Laurent Gatto: lg390@cam.ac.uk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396025" y="3963850"/>
            <a:ext cx="43341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bioconductor/devel_mscore2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bioconductor/devel_protcore2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bioconductor/devel_proteomics2</a:t>
            </a:r>
            <a:br>
              <a:rPr lang="en">
                <a:solidFill>
                  <a:schemeClr val="lt1"/>
                </a:solidFill>
              </a:rPr>
            </a:br>
          </a:p>
        </p:txBody>
      </p:sp>
      <p:sp>
        <p:nvSpPr>
          <p:cNvPr id="116" name="Shape 116"/>
          <p:cNvSpPr txBox="1"/>
          <p:nvPr/>
        </p:nvSpPr>
        <p:spPr>
          <a:xfrm>
            <a:off x="4654525" y="3963850"/>
            <a:ext cx="43341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bioconductor/release_mscore2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bioconductor/release_protcore2</a:t>
            </a:r>
          </a:p>
          <a:p>
            <a:pPr indent="-228600" lvl="0" marL="457200" rtl="0">
              <a:spcBef>
                <a:spcPts val="0"/>
              </a:spcBef>
              <a:buClr>
                <a:schemeClr val="lt1"/>
              </a:buClr>
              <a:buChar char="●"/>
            </a:pPr>
            <a:r>
              <a:rPr lang="en">
                <a:solidFill>
                  <a:schemeClr val="lt1"/>
                </a:solidFill>
              </a:rPr>
              <a:t>bioconductor/release_proteomics2</a:t>
            </a:r>
            <a:br>
              <a:rPr lang="en">
                <a:solidFill>
                  <a:schemeClr val="lt1"/>
                </a:solidFill>
              </a:rPr>
            </a:b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09:18:51.png"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8137" y="111250"/>
            <a:ext cx="4787717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/>
          <p:nvPr/>
        </p:nvSpPr>
        <p:spPr>
          <a:xfrm>
            <a:off x="2407825" y="4216550"/>
            <a:ext cx="802602" cy="146933"/>
          </a:xfrm>
          <a:prstGeom prst="flowChartTerminator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09:23:09.png" id="127" name="Shape 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2500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/>
          <p:nvPr/>
        </p:nvSpPr>
        <p:spPr>
          <a:xfrm>
            <a:off x="1571299" y="486100"/>
            <a:ext cx="1232225" cy="169560"/>
          </a:xfrm>
          <a:prstGeom prst="flowChartTerminator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5813224" y="2741425"/>
            <a:ext cx="2143152" cy="303588"/>
          </a:xfrm>
          <a:prstGeom prst="flowChartTerminator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09:54:42.png"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74550"/>
            <a:ext cx="8839201" cy="17364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shot from 2017-07-12 09:57:39.png" id="135" name="Shape 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0625" y="2193650"/>
            <a:ext cx="6067023" cy="28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/>
          <p:nvPr/>
        </p:nvSpPr>
        <p:spPr>
          <a:xfrm>
            <a:off x="2229900" y="3452900"/>
            <a:ext cx="283800" cy="3195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7" name="Shape 137"/>
          <p:cNvSpPr txBox="1"/>
          <p:nvPr/>
        </p:nvSpPr>
        <p:spPr>
          <a:xfrm>
            <a:off x="4079950" y="3017000"/>
            <a:ext cx="33477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000">
                <a:solidFill>
                  <a:srgbClr val="CC0000"/>
                </a:solidFill>
              </a:rPr>
              <a:t>docker pull bioconductor/release_base2:R3.3.3_Bioc3.4</a:t>
            </a:r>
          </a:p>
        </p:txBody>
      </p:sp>
      <p:sp>
        <p:nvSpPr>
          <p:cNvPr id="138" name="Shape 138"/>
          <p:cNvSpPr/>
          <p:nvPr/>
        </p:nvSpPr>
        <p:spPr>
          <a:xfrm>
            <a:off x="1886000" y="4489050"/>
            <a:ext cx="627695" cy="191376"/>
          </a:xfrm>
          <a:prstGeom prst="flowChartTerminator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9" name="Shape 139"/>
          <p:cNvSpPr txBox="1"/>
          <p:nvPr/>
        </p:nvSpPr>
        <p:spPr>
          <a:xfrm>
            <a:off x="3967200" y="0"/>
            <a:ext cx="12096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lt1"/>
                </a:solidFill>
              </a:rPr>
              <a:t>Example: 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10:08:20.png"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05725"/>
            <a:ext cx="8839198" cy="4192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10:09:54.png"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33759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shot from 2017-07-12 10:10:04.png" id="150" name="Shape 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776" y="571312"/>
            <a:ext cx="5781825" cy="400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Shape 151"/>
          <p:cNvSpPr/>
          <p:nvPr/>
        </p:nvSpPr>
        <p:spPr>
          <a:xfrm>
            <a:off x="4095575" y="971025"/>
            <a:ext cx="653723" cy="134568"/>
          </a:xfrm>
          <a:prstGeom prst="flowChartTerminator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creenshot from 2017-07-12 10:10:42.png" id="152" name="Shape 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0250" y="86500"/>
            <a:ext cx="6855000" cy="4743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shot from 2017-07-12 10:15:10.png" id="153" name="Shape 1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7375" y="150875"/>
            <a:ext cx="8757876" cy="474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ctrTitle"/>
          </p:nvPr>
        </p:nvSpPr>
        <p:spPr>
          <a:xfrm>
            <a:off x="104325" y="211600"/>
            <a:ext cx="2549700" cy="838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AMI</a:t>
            </a:r>
          </a:p>
        </p:txBody>
      </p:sp>
      <p:sp>
        <p:nvSpPr>
          <p:cNvPr id="159" name="Shape 159"/>
          <p:cNvSpPr txBox="1"/>
          <p:nvPr>
            <p:ph idx="1" type="subTitle"/>
          </p:nvPr>
        </p:nvSpPr>
        <p:spPr>
          <a:xfrm>
            <a:off x="186625" y="1225264"/>
            <a:ext cx="8222100" cy="9350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https://bioconductor.org/help/bioconductor-cloud-ami/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https://aws.amazon.com/console/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08:58:15.png"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725" y="152400"/>
            <a:ext cx="6224542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/>
          <p:nvPr/>
        </p:nvSpPr>
        <p:spPr>
          <a:xfrm>
            <a:off x="2314575" y="3909050"/>
            <a:ext cx="1172718" cy="360072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10:18:12.png"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0212" y="152400"/>
            <a:ext cx="6023574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/>
          <p:nvPr/>
        </p:nvSpPr>
        <p:spPr>
          <a:xfrm>
            <a:off x="1990100" y="3172623"/>
            <a:ext cx="403811" cy="124955"/>
          </a:xfrm>
          <a:prstGeom prst="flowChartTerminator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10:19:56.png"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100" y="205575"/>
            <a:ext cx="723379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shot from 2017-07-12 10:21:25.png"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100" y="152400"/>
            <a:ext cx="723379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/>
        </p:nvSpPr>
        <p:spPr>
          <a:xfrm>
            <a:off x="311700" y="1619525"/>
            <a:ext cx="8520600" cy="14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600">
                <a:solidFill>
                  <a:schemeClr val="lt2"/>
                </a:solidFill>
              </a:rPr>
              <a:t>Lori Shepherd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EEEEEE"/>
                </a:solidFill>
              </a:rPr>
              <a:t>lori.shepherd@roswellpark.org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